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1" r:id="rId3"/>
    <p:sldId id="262" r:id="rId4"/>
    <p:sldId id="259" r:id="rId5"/>
    <p:sldId id="257" r:id="rId6"/>
    <p:sldId id="260" r:id="rId7"/>
    <p:sldId id="258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03D9EA-BC46-4665-9386-AA1C2CCEE681}" type="datetimeFigureOut">
              <a:rPr lang="ru-RU" smtClean="0"/>
              <a:pPr/>
              <a:t>01.10.2017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910488-B0E5-4611-9D34-245E25F9E3C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Seite</a:t>
            </a:r>
            <a:r>
              <a:rPr lang="en-US" baseline="0" dirty="0" smtClean="0"/>
              <a:t> 78 </a:t>
            </a:r>
            <a:r>
              <a:rPr lang="en-US" baseline="0" dirty="0" err="1" smtClean="0"/>
              <a:t>Uebung</a:t>
            </a:r>
            <a:r>
              <a:rPr lang="en-US" baseline="0" dirty="0" smtClean="0"/>
              <a:t> 3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10488-B0E5-4611-9D34-245E25F9E3CF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Характеризовать лица и предметы мы можем с помощью простых предложений</a:t>
            </a:r>
            <a:r>
              <a:rPr lang="en-US" dirty="0" smtClean="0"/>
              <a:t>,</a:t>
            </a:r>
            <a:r>
              <a:rPr lang="en-US" baseline="0" dirty="0" smtClean="0"/>
              <a:t> </a:t>
            </a:r>
            <a:r>
              <a:rPr lang="ru-RU" baseline="0" dirty="0" smtClean="0"/>
              <a:t>так и с помощью придаточных определительных предложений.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10488-B0E5-4611-9D34-245E25F9E3CF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10488-B0E5-4611-9D34-245E25F9E3CF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B6A5-5E98-466A-A329-6DD89D4EA468}" type="datetimeFigureOut">
              <a:rPr lang="ru-RU" smtClean="0"/>
              <a:pPr/>
              <a:t>01.10.2017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F510-DEA9-42B9-8DED-D9F3F9D5DFB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B6A5-5E98-466A-A329-6DD89D4EA468}" type="datetimeFigureOut">
              <a:rPr lang="ru-RU" smtClean="0"/>
              <a:pPr/>
              <a:t>01.10.2017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F510-DEA9-42B9-8DED-D9F3F9D5DFB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B6A5-5E98-466A-A329-6DD89D4EA468}" type="datetimeFigureOut">
              <a:rPr lang="ru-RU" smtClean="0"/>
              <a:pPr/>
              <a:t>01.10.2017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F510-DEA9-42B9-8DED-D9F3F9D5DFB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B6A5-5E98-466A-A329-6DD89D4EA468}" type="datetimeFigureOut">
              <a:rPr lang="ru-RU" smtClean="0"/>
              <a:pPr/>
              <a:t>01.10.2017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F510-DEA9-42B9-8DED-D9F3F9D5DFB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B6A5-5E98-466A-A329-6DD89D4EA468}" type="datetimeFigureOut">
              <a:rPr lang="ru-RU" smtClean="0"/>
              <a:pPr/>
              <a:t>01.10.2017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F510-DEA9-42B9-8DED-D9F3F9D5DFB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B6A5-5E98-466A-A329-6DD89D4EA468}" type="datetimeFigureOut">
              <a:rPr lang="ru-RU" smtClean="0"/>
              <a:pPr/>
              <a:t>01.10.2017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F510-DEA9-42B9-8DED-D9F3F9D5DFB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B6A5-5E98-466A-A329-6DD89D4EA468}" type="datetimeFigureOut">
              <a:rPr lang="ru-RU" smtClean="0"/>
              <a:pPr/>
              <a:t>01.10.2017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F510-DEA9-42B9-8DED-D9F3F9D5DFB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B6A5-5E98-466A-A329-6DD89D4EA468}" type="datetimeFigureOut">
              <a:rPr lang="ru-RU" smtClean="0"/>
              <a:pPr/>
              <a:t>01.10.2017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F510-DEA9-42B9-8DED-D9F3F9D5DFB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B6A5-5E98-466A-A329-6DD89D4EA468}" type="datetimeFigureOut">
              <a:rPr lang="ru-RU" smtClean="0"/>
              <a:pPr/>
              <a:t>01.10.2017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F510-DEA9-42B9-8DED-D9F3F9D5DFB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B6A5-5E98-466A-A329-6DD89D4EA468}" type="datetimeFigureOut">
              <a:rPr lang="ru-RU" smtClean="0"/>
              <a:pPr/>
              <a:t>01.10.2017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F510-DEA9-42B9-8DED-D9F3F9D5DFB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B6A5-5E98-466A-A329-6DD89D4EA468}" type="datetimeFigureOut">
              <a:rPr lang="ru-RU" smtClean="0"/>
              <a:pPr/>
              <a:t>01.10.2017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F510-DEA9-42B9-8DED-D9F3F9D5DFB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2B6A5-5E98-466A-A329-6DD89D4EA468}" type="datetimeFigureOut">
              <a:rPr lang="ru-RU" smtClean="0"/>
              <a:pPr/>
              <a:t>01.10.2017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1F510-DEA9-42B9-8DED-D9F3F9D5DFB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85728"/>
            <a:ext cx="7772400" cy="147002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chemeClr val="tx2"/>
                </a:solidFill>
              </a:rPr>
              <a:t>Определительные </a:t>
            </a:r>
            <a:r>
              <a:rPr lang="ru-RU" b="1" dirty="0">
                <a:solidFill>
                  <a:schemeClr val="tx2"/>
                </a:solidFill>
              </a:rPr>
              <a:t>придаточные </a:t>
            </a:r>
            <a:r>
              <a:rPr lang="ru-RU" b="1" dirty="0" smtClean="0">
                <a:solidFill>
                  <a:schemeClr val="tx2"/>
                </a:solidFill>
              </a:rPr>
              <a:t>предложения (</a:t>
            </a:r>
            <a:r>
              <a:rPr lang="en-US" b="1" dirty="0" err="1" smtClean="0">
                <a:solidFill>
                  <a:schemeClr val="tx2"/>
                </a:solidFill>
              </a:rPr>
              <a:t>Attribut</a:t>
            </a:r>
            <a:r>
              <a:rPr lang="ru-RU" b="1" dirty="0" err="1" smtClean="0">
                <a:solidFill>
                  <a:schemeClr val="tx2"/>
                </a:solidFill>
              </a:rPr>
              <a:t>sätze</a:t>
            </a:r>
            <a:r>
              <a:rPr lang="ru-RU" b="1" dirty="0">
                <a:solidFill>
                  <a:schemeClr val="tx2"/>
                </a:solidFill>
              </a:rPr>
              <a:t>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2000240"/>
            <a:ext cx="7858180" cy="457203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O</a:t>
            </a:r>
            <a:r>
              <a:rPr lang="ru-RU" dirty="0" err="1" smtClean="0">
                <a:solidFill>
                  <a:schemeClr val="tx1"/>
                </a:solidFill>
              </a:rPr>
              <a:t>пределительные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 придаточные предложения выполняют функцию определения в главном предложении. Они отвечают на вопрос </a:t>
            </a:r>
            <a:r>
              <a:rPr lang="ru-RU" b="1" dirty="0" err="1" smtClean="0">
                <a:solidFill>
                  <a:schemeClr val="tx1"/>
                </a:solidFill>
              </a:rPr>
              <a:t>welcher</a:t>
            </a:r>
            <a:r>
              <a:rPr lang="ru-RU" b="1" dirty="0" smtClean="0">
                <a:solidFill>
                  <a:schemeClr val="tx1"/>
                </a:solidFill>
              </a:rPr>
              <a:t>?</a:t>
            </a:r>
            <a:r>
              <a:rPr lang="ru-RU" dirty="0" smtClean="0">
                <a:solidFill>
                  <a:schemeClr val="tx1"/>
                </a:solidFill>
              </a:rPr>
              <a:t> (какой?) или </a:t>
            </a:r>
            <a:r>
              <a:rPr lang="ru-RU" b="1" dirty="0" err="1" smtClean="0">
                <a:solidFill>
                  <a:schemeClr val="tx1"/>
                </a:solidFill>
              </a:rPr>
              <a:t>was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für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ein</a:t>
            </a:r>
            <a:r>
              <a:rPr lang="ru-RU" b="1" dirty="0" smtClean="0">
                <a:solidFill>
                  <a:schemeClr val="tx1"/>
                </a:solidFill>
              </a:rPr>
              <a:t>?</a:t>
            </a:r>
            <a:r>
              <a:rPr lang="ru-RU" dirty="0" smtClean="0">
                <a:solidFill>
                  <a:schemeClr val="tx1"/>
                </a:solidFill>
              </a:rPr>
              <a:t> (что за?).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Придаточные определительные вводятся, главным образом, относительными местоимениями: </a:t>
            </a:r>
            <a:r>
              <a:rPr lang="ru-RU" b="1" dirty="0" err="1" smtClean="0">
                <a:solidFill>
                  <a:schemeClr val="tx1"/>
                </a:solidFill>
              </a:rPr>
              <a:t>der</a:t>
            </a:r>
            <a:r>
              <a:rPr lang="ru-RU" b="1" dirty="0" smtClean="0">
                <a:solidFill>
                  <a:schemeClr val="tx1"/>
                </a:solidFill>
              </a:rPr>
              <a:t>, </a:t>
            </a:r>
            <a:r>
              <a:rPr lang="ru-RU" b="1" dirty="0" err="1" smtClean="0">
                <a:solidFill>
                  <a:schemeClr val="tx1"/>
                </a:solidFill>
              </a:rPr>
              <a:t>die</a:t>
            </a:r>
            <a:r>
              <a:rPr lang="ru-RU" b="1" dirty="0" smtClean="0">
                <a:solidFill>
                  <a:schemeClr val="tx1"/>
                </a:solidFill>
              </a:rPr>
              <a:t>, </a:t>
            </a:r>
            <a:r>
              <a:rPr lang="ru-RU" b="1" dirty="0" err="1" smtClean="0">
                <a:solidFill>
                  <a:schemeClr val="tx1"/>
                </a:solidFill>
              </a:rPr>
              <a:t>das</a:t>
            </a:r>
            <a:r>
              <a:rPr lang="ru-RU" dirty="0" smtClean="0">
                <a:solidFill>
                  <a:schemeClr val="tx1"/>
                </a:solidFill>
              </a:rPr>
              <a:t>, реже - </a:t>
            </a:r>
            <a:r>
              <a:rPr lang="ru-RU" b="1" dirty="0" err="1" smtClean="0">
                <a:solidFill>
                  <a:schemeClr val="tx1"/>
                </a:solidFill>
              </a:rPr>
              <a:t>welcher</a:t>
            </a:r>
            <a:r>
              <a:rPr lang="ru-RU" b="1" dirty="0" smtClean="0">
                <a:solidFill>
                  <a:schemeClr val="tx1"/>
                </a:solidFill>
              </a:rPr>
              <a:t> (-</a:t>
            </a:r>
            <a:r>
              <a:rPr lang="ru-RU" b="1" dirty="0" err="1" smtClean="0">
                <a:solidFill>
                  <a:schemeClr val="tx1"/>
                </a:solidFill>
              </a:rPr>
              <a:t>es,-e</a:t>
            </a:r>
            <a:r>
              <a:rPr lang="ru-RU" b="1" dirty="0" smtClean="0">
                <a:solidFill>
                  <a:schemeClr val="tx1"/>
                </a:solidFill>
              </a:rPr>
              <a:t>)</a:t>
            </a:r>
            <a:r>
              <a:rPr lang="ru-RU" dirty="0" smtClean="0">
                <a:solidFill>
                  <a:schemeClr val="tx1"/>
                </a:solidFill>
              </a:rPr>
              <a:t>(который, -</a:t>
            </a:r>
            <a:r>
              <a:rPr lang="ru-RU" dirty="0" err="1" smtClean="0">
                <a:solidFill>
                  <a:schemeClr val="tx1"/>
                </a:solidFill>
              </a:rPr>
              <a:t>ая</a:t>
            </a:r>
            <a:r>
              <a:rPr lang="ru-RU" dirty="0" smtClean="0">
                <a:solidFill>
                  <a:schemeClr val="tx1"/>
                </a:solidFill>
              </a:rPr>
              <a:t>, -</a:t>
            </a:r>
            <a:r>
              <a:rPr lang="ru-RU" dirty="0" err="1" smtClean="0">
                <a:solidFill>
                  <a:schemeClr val="tx1"/>
                </a:solidFill>
              </a:rPr>
              <a:t>ое</a:t>
            </a:r>
            <a:r>
              <a:rPr lang="ru-RU" dirty="0" smtClean="0">
                <a:solidFill>
                  <a:schemeClr val="tx1"/>
                </a:solidFill>
              </a:rPr>
              <a:t>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548680"/>
            <a:ext cx="8291264" cy="557748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3600" dirty="0" smtClean="0"/>
              <a:t>Относительные </a:t>
            </a:r>
            <a:r>
              <a:rPr lang="ru-RU" sz="3600" dirty="0" smtClean="0"/>
              <a:t>местоимения относятся к какому-либо </a:t>
            </a:r>
            <a:r>
              <a:rPr lang="ru-RU" sz="3600" dirty="0" smtClean="0">
                <a:solidFill>
                  <a:srgbClr val="FF0000"/>
                </a:solidFill>
              </a:rPr>
              <a:t>существительному </a:t>
            </a:r>
            <a:r>
              <a:rPr lang="ru-RU" sz="3600" dirty="0" smtClean="0"/>
              <a:t>главного предложения и согласуются с ним </a:t>
            </a:r>
            <a:r>
              <a:rPr lang="ru-RU" sz="3600" dirty="0" smtClean="0">
                <a:solidFill>
                  <a:srgbClr val="FF0000"/>
                </a:solidFill>
              </a:rPr>
              <a:t>в роде и числе</a:t>
            </a:r>
            <a:r>
              <a:rPr lang="ru-RU" sz="3600" dirty="0" smtClean="0"/>
              <a:t>. Падеж относительного местоимения зависит от его роли в придаточном предложении</a:t>
            </a:r>
            <a:r>
              <a:rPr lang="ru-RU" sz="3600" dirty="0" smtClean="0"/>
              <a:t>.</a:t>
            </a:r>
            <a:endParaRPr lang="en-US" sz="3600" dirty="0" smtClean="0"/>
          </a:p>
          <a:p>
            <a:pPr algn="ctr">
              <a:buNone/>
            </a:pPr>
            <a:r>
              <a:rPr lang="ru-RU" sz="3600" dirty="0" smtClean="0"/>
              <a:t> </a:t>
            </a:r>
            <a:r>
              <a:rPr lang="ru-RU" sz="3600" dirty="0" smtClean="0"/>
              <a:t>Местоимение </a:t>
            </a:r>
            <a:r>
              <a:rPr lang="ru-RU" sz="3600" b="1" dirty="0" err="1" smtClean="0">
                <a:solidFill>
                  <a:srgbClr val="FF0000"/>
                </a:solidFill>
              </a:rPr>
              <a:t>welcher</a:t>
            </a:r>
            <a:r>
              <a:rPr lang="ru-RU" sz="3600" b="1" dirty="0" smtClean="0">
                <a:solidFill>
                  <a:srgbClr val="FF0000"/>
                </a:solidFill>
              </a:rPr>
              <a:t> (-</a:t>
            </a:r>
            <a:r>
              <a:rPr lang="ru-RU" sz="3600" b="1" dirty="0" err="1" smtClean="0">
                <a:solidFill>
                  <a:srgbClr val="FF0000"/>
                </a:solidFill>
              </a:rPr>
              <a:t>es,-e</a:t>
            </a:r>
            <a:r>
              <a:rPr lang="ru-RU" sz="3600" b="1" dirty="0" smtClean="0">
                <a:solidFill>
                  <a:srgbClr val="FF0000"/>
                </a:solidFill>
              </a:rPr>
              <a:t>)</a:t>
            </a:r>
            <a:r>
              <a:rPr lang="ru-RU" sz="3600" dirty="0" smtClean="0">
                <a:solidFill>
                  <a:srgbClr val="FF0000"/>
                </a:solidFill>
              </a:rPr>
              <a:t> </a:t>
            </a:r>
            <a:r>
              <a:rPr lang="ru-RU" sz="3600" dirty="0" smtClean="0"/>
              <a:t>является устаревшим и употребляется только по стилистическим причинам, чтобы избежать повторения слова "</a:t>
            </a:r>
            <a:r>
              <a:rPr lang="ru-RU" sz="3600" dirty="0" err="1" smtClean="0"/>
              <a:t>der</a:t>
            </a:r>
            <a:r>
              <a:rPr lang="ru-RU" sz="3600" dirty="0" smtClean="0"/>
              <a:t>".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548680"/>
            <a:ext cx="8291264" cy="557748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sz="3600" dirty="0" err="1" smtClean="0"/>
              <a:t>Zum</a:t>
            </a:r>
            <a:r>
              <a:rPr lang="en-US" sz="3600" dirty="0" smtClean="0"/>
              <a:t> </a:t>
            </a:r>
            <a:r>
              <a:rPr lang="en-US" sz="3600" dirty="0" err="1" smtClean="0"/>
              <a:t>Beispiel</a:t>
            </a:r>
            <a:r>
              <a:rPr lang="en-US" sz="3600" dirty="0" smtClean="0"/>
              <a:t>:</a:t>
            </a:r>
          </a:p>
          <a:p>
            <a:pPr>
              <a:buNone/>
            </a:pPr>
            <a:r>
              <a:rPr lang="en-US" sz="4000" b="1" dirty="0" smtClean="0">
                <a:solidFill>
                  <a:srgbClr val="FF0000"/>
                </a:solidFill>
              </a:rPr>
              <a:t>Die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smtClean="0"/>
              <a:t>Frau, </a:t>
            </a:r>
            <a:r>
              <a:rPr lang="en-US" sz="4000" b="1" dirty="0" smtClean="0">
                <a:solidFill>
                  <a:srgbClr val="FF0000"/>
                </a:solidFill>
              </a:rPr>
              <a:t>die</a:t>
            </a:r>
            <a:r>
              <a:rPr lang="en-US" sz="4000" dirty="0" smtClean="0"/>
              <a:t> </a:t>
            </a:r>
            <a:r>
              <a:rPr lang="en-US" sz="4000" dirty="0" err="1" smtClean="0"/>
              <a:t>dort</a:t>
            </a:r>
            <a:r>
              <a:rPr lang="en-US" sz="4000" dirty="0" smtClean="0"/>
              <a:t> </a:t>
            </a:r>
            <a:r>
              <a:rPr lang="en-US" sz="4000" dirty="0" err="1" smtClean="0"/>
              <a:t>steht</a:t>
            </a:r>
            <a:r>
              <a:rPr lang="en-US" sz="4000" dirty="0" smtClean="0"/>
              <a:t>…..  </a:t>
            </a:r>
            <a:r>
              <a:rPr lang="ru-RU" sz="4000" dirty="0" smtClean="0"/>
              <a:t>Женщина, которая…</a:t>
            </a:r>
            <a:endParaRPr lang="en-US" sz="4000" dirty="0" smtClean="0"/>
          </a:p>
          <a:p>
            <a:pPr>
              <a:buNone/>
            </a:pPr>
            <a:r>
              <a:rPr lang="en-US" sz="4000" b="1" dirty="0" err="1" smtClean="0">
                <a:solidFill>
                  <a:srgbClr val="FF0000"/>
                </a:solidFill>
              </a:rPr>
              <a:t>Der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/>
              <a:t>Junge</a:t>
            </a:r>
            <a:r>
              <a:rPr lang="en-US" sz="4000" dirty="0" smtClean="0"/>
              <a:t>, </a:t>
            </a:r>
            <a:r>
              <a:rPr lang="en-US" sz="4000" b="1" dirty="0" err="1" smtClean="0">
                <a:solidFill>
                  <a:srgbClr val="FF0000"/>
                </a:solidFill>
              </a:rPr>
              <a:t>der</a:t>
            </a:r>
            <a:r>
              <a:rPr lang="en-US" sz="4000" dirty="0" smtClean="0"/>
              <a:t> </a:t>
            </a:r>
            <a:r>
              <a:rPr lang="en-US" sz="4000" dirty="0" err="1" smtClean="0"/>
              <a:t>dort</a:t>
            </a:r>
            <a:r>
              <a:rPr lang="en-US" sz="4000" dirty="0" smtClean="0"/>
              <a:t> </a:t>
            </a:r>
            <a:r>
              <a:rPr lang="en-US" sz="4000" dirty="0" err="1" smtClean="0"/>
              <a:t>steht</a:t>
            </a:r>
            <a:r>
              <a:rPr lang="en-US" sz="4000" dirty="0" smtClean="0"/>
              <a:t>….</a:t>
            </a:r>
            <a:r>
              <a:rPr lang="ru-RU" sz="4000" dirty="0" smtClean="0"/>
              <a:t>Мальчик, который…</a:t>
            </a:r>
            <a:endParaRPr lang="en-US" sz="4000" dirty="0" smtClean="0"/>
          </a:p>
          <a:p>
            <a:pPr>
              <a:buNone/>
            </a:pPr>
            <a:r>
              <a:rPr lang="en-US" sz="4000" b="1" dirty="0" smtClean="0">
                <a:solidFill>
                  <a:srgbClr val="FF0000"/>
                </a:solidFill>
              </a:rPr>
              <a:t>Das</a:t>
            </a:r>
            <a:r>
              <a:rPr lang="en-US" sz="4000" dirty="0" smtClean="0"/>
              <a:t> </a:t>
            </a:r>
            <a:r>
              <a:rPr lang="de-DE" sz="4000" dirty="0" smtClean="0"/>
              <a:t>Mädchen</a:t>
            </a:r>
            <a:r>
              <a:rPr lang="en-US" sz="4000" dirty="0" smtClean="0"/>
              <a:t>, </a:t>
            </a:r>
            <a:r>
              <a:rPr lang="en-US" sz="4000" b="1" dirty="0" smtClean="0">
                <a:solidFill>
                  <a:srgbClr val="FF0000"/>
                </a:solidFill>
              </a:rPr>
              <a:t>das</a:t>
            </a:r>
            <a:r>
              <a:rPr lang="en-US" sz="4000" dirty="0" smtClean="0"/>
              <a:t> …….</a:t>
            </a:r>
            <a:r>
              <a:rPr lang="ru-RU" sz="4000" dirty="0" smtClean="0"/>
              <a:t>Девочка, которая…..</a:t>
            </a:r>
          </a:p>
          <a:p>
            <a:pPr algn="ctr">
              <a:buNone/>
            </a:pP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642918"/>
            <a:ext cx="8643998" cy="548324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ru-RU" dirty="0" smtClean="0"/>
          </a:p>
          <a:p>
            <a:r>
              <a:rPr lang="en-US" dirty="0" smtClean="0"/>
              <a:t>Das </a:t>
            </a:r>
            <a:r>
              <a:rPr lang="en-US" dirty="0" err="1" smtClean="0"/>
              <a:t>ist</a:t>
            </a:r>
            <a:r>
              <a:rPr lang="en-US" dirty="0" smtClean="0"/>
              <a:t> </a:t>
            </a:r>
            <a:r>
              <a:rPr lang="en-US" dirty="0" err="1" smtClean="0"/>
              <a:t>mein</a:t>
            </a:r>
            <a:r>
              <a:rPr lang="en-US" dirty="0" smtClean="0"/>
              <a:t> Freund.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sitzt</a:t>
            </a:r>
            <a:r>
              <a:rPr lang="en-US" dirty="0" smtClean="0"/>
              <a:t> </a:t>
            </a:r>
            <a:r>
              <a:rPr lang="en-US" dirty="0" err="1" smtClean="0"/>
              <a:t>neben</a:t>
            </a:r>
            <a:r>
              <a:rPr lang="en-US" dirty="0" smtClean="0"/>
              <a:t> </a:t>
            </a:r>
            <a:r>
              <a:rPr lang="en-US" dirty="0" err="1" smtClean="0"/>
              <a:t>mir</a:t>
            </a:r>
            <a:r>
              <a:rPr lang="en-US" dirty="0" smtClean="0"/>
              <a:t>.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pPr>
              <a:buNone/>
            </a:pPr>
            <a:endParaRPr lang="ru-RU" dirty="0"/>
          </a:p>
          <a:p>
            <a:r>
              <a:rPr lang="en-US" b="1" dirty="0" err="1" smtClean="0"/>
              <a:t>Der</a:t>
            </a:r>
            <a:r>
              <a:rPr lang="en-US" b="1" dirty="0" smtClean="0"/>
              <a:t> </a:t>
            </a:r>
            <a:r>
              <a:rPr lang="en-US" b="1" dirty="0" err="1" smtClean="0"/>
              <a:t>Junge</a:t>
            </a:r>
            <a:r>
              <a:rPr lang="en-US" dirty="0" smtClean="0"/>
              <a:t>, 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neben</a:t>
            </a:r>
            <a:r>
              <a:rPr lang="en-US" dirty="0" smtClean="0"/>
              <a:t> </a:t>
            </a:r>
            <a:r>
              <a:rPr lang="en-US" dirty="0" err="1" smtClean="0"/>
              <a:t>mir</a:t>
            </a:r>
            <a:r>
              <a:rPr lang="en-US" dirty="0" smtClean="0"/>
              <a:t> </a:t>
            </a:r>
            <a:r>
              <a:rPr lang="en-US" dirty="0" err="1" smtClean="0"/>
              <a:t>sitzt</a:t>
            </a:r>
            <a:r>
              <a:rPr lang="en-US" dirty="0" smtClean="0"/>
              <a:t>, </a:t>
            </a:r>
            <a:r>
              <a:rPr lang="en-US" b="1" dirty="0" err="1" smtClean="0"/>
              <a:t>ist</a:t>
            </a:r>
            <a:r>
              <a:rPr lang="en-US" b="1" dirty="0" smtClean="0"/>
              <a:t> </a:t>
            </a:r>
            <a:r>
              <a:rPr lang="en-US" b="1" dirty="0" err="1" smtClean="0"/>
              <a:t>mein</a:t>
            </a:r>
            <a:r>
              <a:rPr lang="en-US" b="1" dirty="0" smtClean="0"/>
              <a:t> Freund</a:t>
            </a:r>
            <a:r>
              <a:rPr lang="ru-RU" dirty="0" smtClean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2071678"/>
            <a:ext cx="7786742" cy="10001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Это мой друг. Он сидит рядом со мной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85786" y="4572008"/>
            <a:ext cx="7643866" cy="10001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tx1"/>
                </a:solidFill>
              </a:rPr>
              <a:t>Мальчик, который сидит рядом со мной, мой друг.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u="sng" dirty="0" smtClean="0"/>
              <a:t>Склонение относительных  местоимений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4720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1086154"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Kasus/ 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падеж</a:t>
                      </a:r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Maskulinum/ 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мужской род</a:t>
                      </a:r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Femininum/ 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женский род</a:t>
                      </a:r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Neutrum/ 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средний род</a:t>
                      </a:r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Plural/ 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множественное число</a:t>
                      </a:r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724103"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Nominativ/ 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Именительный</a:t>
                      </a:r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der</a:t>
                      </a:r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>
                          <a:solidFill>
                            <a:schemeClr val="tx1"/>
                          </a:solidFill>
                        </a:rPr>
                        <a:t>die</a:t>
                      </a:r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>
                          <a:solidFill>
                            <a:schemeClr val="tx1"/>
                          </a:solidFill>
                        </a:rPr>
                        <a:t>das</a:t>
                      </a:r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>
                          <a:solidFill>
                            <a:schemeClr val="tx1"/>
                          </a:solidFill>
                        </a:rPr>
                        <a:t>die</a:t>
                      </a:r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724103"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Genitiv/ 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Родительный</a:t>
                      </a:r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rgbClr val="FF0000"/>
                          </a:solidFill>
                        </a:rPr>
                        <a:t>dessen</a:t>
                      </a:r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rgbClr val="FF0000"/>
                          </a:solidFill>
                        </a:rPr>
                        <a:t>deren</a:t>
                      </a:r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rgbClr val="FF0000"/>
                          </a:solidFill>
                        </a:rPr>
                        <a:t>dessen</a:t>
                      </a:r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rgbClr val="FF0000"/>
                          </a:solidFill>
                        </a:rPr>
                        <a:t>deren </a:t>
                      </a:r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724103">
                <a:tc>
                  <a:txBody>
                    <a:bodyPr/>
                    <a:lstStyle/>
                    <a:p>
                      <a:pPr algn="ctr"/>
                      <a:r>
                        <a:rPr lang="de-DE">
                          <a:solidFill>
                            <a:schemeClr val="tx1"/>
                          </a:solidFill>
                        </a:rPr>
                        <a:t>Dativ/ </a:t>
                      </a:r>
                      <a:r>
                        <a:rPr lang="ru-RU">
                          <a:solidFill>
                            <a:schemeClr val="tx1"/>
                          </a:solidFill>
                        </a:rPr>
                        <a:t>Дательный</a:t>
                      </a:r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dem</a:t>
                      </a:r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der</a:t>
                      </a:r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>
                          <a:solidFill>
                            <a:schemeClr val="tx1"/>
                          </a:solidFill>
                        </a:rPr>
                        <a:t>dem</a:t>
                      </a:r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rgbClr val="FF0000"/>
                          </a:solidFill>
                        </a:rPr>
                        <a:t>denen</a:t>
                      </a:r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724103">
                <a:tc>
                  <a:txBody>
                    <a:bodyPr/>
                    <a:lstStyle/>
                    <a:p>
                      <a:pPr algn="ctr"/>
                      <a:r>
                        <a:rPr lang="de-DE">
                          <a:solidFill>
                            <a:schemeClr val="tx1"/>
                          </a:solidFill>
                        </a:rPr>
                        <a:t>Akkusativ/ </a:t>
                      </a:r>
                      <a:r>
                        <a:rPr lang="ru-RU">
                          <a:solidFill>
                            <a:schemeClr val="tx1"/>
                          </a:solidFill>
                        </a:rPr>
                        <a:t>Винительный</a:t>
                      </a:r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>
                          <a:solidFill>
                            <a:schemeClr val="tx1"/>
                          </a:solidFill>
                        </a:rPr>
                        <a:t>den</a:t>
                      </a:r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>
                          <a:solidFill>
                            <a:schemeClr val="tx1"/>
                          </a:solidFill>
                        </a:rPr>
                        <a:t>die</a:t>
                      </a:r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das</a:t>
                      </a:r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die</a:t>
                      </a:r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89440"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476672"/>
            <a:ext cx="8291264" cy="5649491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en-US" dirty="0" err="1" smtClean="0"/>
              <a:t>Weihnachten</a:t>
            </a:r>
            <a:r>
              <a:rPr lang="en-US" dirty="0" smtClean="0"/>
              <a:t> </a:t>
            </a:r>
            <a:r>
              <a:rPr lang="en-US" dirty="0" err="1" smtClean="0"/>
              <a:t>ist</a:t>
            </a:r>
            <a:r>
              <a:rPr lang="en-US" dirty="0" smtClean="0"/>
              <a:t> </a:t>
            </a:r>
            <a:r>
              <a:rPr lang="en-US" dirty="0" err="1" smtClean="0"/>
              <a:t>ein</a:t>
            </a:r>
            <a:r>
              <a:rPr lang="en-US" dirty="0" smtClean="0"/>
              <a:t> </a:t>
            </a:r>
            <a:r>
              <a:rPr lang="en-US" dirty="0" smtClean="0"/>
              <a:t>Fest </a:t>
            </a:r>
            <a:r>
              <a:rPr lang="en-US" b="1" dirty="0" smtClean="0">
                <a:solidFill>
                  <a:srgbClr val="FF0000"/>
                </a:solidFill>
              </a:rPr>
              <a:t>das</a:t>
            </a:r>
            <a:r>
              <a:rPr lang="en-US" dirty="0" smtClean="0">
                <a:solidFill>
                  <a:srgbClr val="FF0000"/>
                </a:solidFill>
              </a:rPr>
              <a:t> </a:t>
            </a:r>
            <a:r>
              <a:rPr lang="en-US" dirty="0" smtClean="0"/>
              <a:t> </a:t>
            </a:r>
            <a:r>
              <a:rPr lang="en-US" dirty="0" smtClean="0"/>
              <a:t> (</a:t>
            </a:r>
            <a:r>
              <a:rPr lang="en-US" dirty="0" err="1" smtClean="0"/>
              <a:t>Akk</a:t>
            </a:r>
            <a:r>
              <a:rPr lang="en-US" dirty="0" smtClean="0"/>
              <a:t>.) </a:t>
            </a:r>
            <a:r>
              <a:rPr lang="en-US" dirty="0" err="1" smtClean="0"/>
              <a:t>alle</a:t>
            </a:r>
            <a:r>
              <a:rPr lang="en-US" dirty="0" smtClean="0"/>
              <a:t> Kinder </a:t>
            </a:r>
            <a:r>
              <a:rPr lang="en-US" dirty="0" err="1" smtClean="0"/>
              <a:t>mit</a:t>
            </a:r>
            <a:r>
              <a:rPr lang="en-US" dirty="0" smtClean="0"/>
              <a:t> </a:t>
            </a:r>
            <a:r>
              <a:rPr lang="en-US" dirty="0" err="1" smtClean="0"/>
              <a:t>Ungeduld</a:t>
            </a:r>
            <a:r>
              <a:rPr lang="en-US" dirty="0" smtClean="0"/>
              <a:t> </a:t>
            </a:r>
            <a:r>
              <a:rPr lang="en-US" dirty="0" err="1" smtClean="0"/>
              <a:t>erwarten</a:t>
            </a:r>
            <a:r>
              <a:rPr lang="en-US" dirty="0" smtClean="0"/>
              <a:t>. </a:t>
            </a:r>
            <a:r>
              <a:rPr lang="ru-RU" dirty="0" smtClean="0"/>
              <a:t>Рождество </a:t>
            </a:r>
            <a:r>
              <a:rPr lang="ru-RU" dirty="0" smtClean="0"/>
              <a:t>- это праздник, </a:t>
            </a:r>
            <a:r>
              <a:rPr lang="ru-RU" b="1" dirty="0" smtClean="0">
                <a:solidFill>
                  <a:srgbClr val="FF0000"/>
                </a:solidFill>
              </a:rPr>
              <a:t>который</a:t>
            </a:r>
            <a:r>
              <a:rPr lang="ru-RU" dirty="0" smtClean="0"/>
              <a:t> все дети ожидают с нетерпением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smtClean="0"/>
              <a:t> 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Autor</a:t>
            </a:r>
            <a:r>
              <a:rPr lang="en-US" dirty="0" smtClean="0"/>
              <a:t>,</a:t>
            </a:r>
            <a:r>
              <a:rPr lang="en-US" dirty="0" smtClean="0">
                <a:solidFill>
                  <a:srgbClr val="FF0000"/>
                </a:solidFill>
              </a:rPr>
              <a:t> </a:t>
            </a:r>
            <a:r>
              <a:rPr lang="en-US" b="1" dirty="0" err="1" smtClean="0">
                <a:solidFill>
                  <a:srgbClr val="FF0000"/>
                </a:solidFill>
              </a:rPr>
              <a:t>dessen</a:t>
            </a:r>
            <a:r>
              <a:rPr lang="en-US" dirty="0" smtClean="0"/>
              <a:t> (Gen.) </a:t>
            </a:r>
            <a:r>
              <a:rPr lang="en-US" dirty="0" err="1" smtClean="0"/>
              <a:t>Buch</a:t>
            </a:r>
            <a:r>
              <a:rPr lang="en-US" dirty="0" smtClean="0"/>
              <a:t> </a:t>
            </a:r>
            <a:r>
              <a:rPr lang="en-US" dirty="0" err="1" smtClean="0"/>
              <a:t>wir</a:t>
            </a:r>
            <a:r>
              <a:rPr lang="en-US" dirty="0" smtClean="0"/>
              <a:t> </a:t>
            </a:r>
            <a:r>
              <a:rPr lang="en-US" dirty="0" err="1" smtClean="0"/>
              <a:t>gelesen</a:t>
            </a:r>
            <a:r>
              <a:rPr lang="en-US" dirty="0" smtClean="0"/>
              <a:t> </a:t>
            </a:r>
            <a:r>
              <a:rPr lang="en-US" dirty="0" err="1" smtClean="0"/>
              <a:t>haben</a:t>
            </a:r>
            <a:r>
              <a:rPr lang="en-US" dirty="0" smtClean="0"/>
              <a:t>, </a:t>
            </a:r>
            <a:r>
              <a:rPr lang="en-US" dirty="0" err="1" smtClean="0"/>
              <a:t>ist</a:t>
            </a:r>
            <a:r>
              <a:rPr lang="en-US" dirty="0" smtClean="0"/>
              <a:t> </a:t>
            </a:r>
            <a:r>
              <a:rPr lang="en-US" dirty="0" err="1" smtClean="0"/>
              <a:t>jetzt</a:t>
            </a:r>
            <a:r>
              <a:rPr lang="en-US" dirty="0" smtClean="0"/>
              <a:t> </a:t>
            </a:r>
            <a:r>
              <a:rPr lang="en-US" dirty="0" err="1" smtClean="0"/>
              <a:t>sehr</a:t>
            </a:r>
            <a:r>
              <a:rPr lang="en-US" dirty="0" smtClean="0"/>
              <a:t> </a:t>
            </a:r>
            <a:r>
              <a:rPr lang="en-US" dirty="0" err="1" smtClean="0"/>
              <a:t>populär</a:t>
            </a:r>
            <a:r>
              <a:rPr lang="en-US" dirty="0" smtClean="0"/>
              <a:t>. </a:t>
            </a:r>
            <a:r>
              <a:rPr lang="ru-RU" dirty="0" smtClean="0"/>
              <a:t>Автор</a:t>
            </a:r>
            <a:r>
              <a:rPr lang="ru-RU" dirty="0" smtClean="0"/>
              <a:t>, книгу </a:t>
            </a:r>
            <a:r>
              <a:rPr lang="ru-RU" b="1" dirty="0" smtClean="0">
                <a:solidFill>
                  <a:srgbClr val="FF0000"/>
                </a:solidFill>
              </a:rPr>
              <a:t>которого</a:t>
            </a:r>
            <a:r>
              <a:rPr lang="ru-RU" dirty="0" smtClean="0"/>
              <a:t> мы прочитали, сейчас очень популярен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smtClean="0"/>
              <a:t> </a:t>
            </a:r>
            <a:r>
              <a:rPr lang="en-US" dirty="0" smtClean="0"/>
              <a:t>Mein Freund, </a:t>
            </a:r>
            <a:r>
              <a:rPr lang="en-US" dirty="0" err="1" smtClean="0"/>
              <a:t>mit</a:t>
            </a:r>
            <a:r>
              <a:rPr lang="en-US" dirty="0" smtClean="0"/>
              <a:t> </a:t>
            </a:r>
            <a:r>
              <a:rPr lang="en-US" b="1" dirty="0" err="1" smtClean="0">
                <a:solidFill>
                  <a:srgbClr val="FF0000"/>
                </a:solidFill>
              </a:rPr>
              <a:t>dem</a:t>
            </a:r>
            <a:r>
              <a:rPr lang="en-US" dirty="0" smtClean="0"/>
              <a:t> (Dat.) </a:t>
            </a:r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gestern</a:t>
            </a:r>
            <a:r>
              <a:rPr lang="en-US" dirty="0" smtClean="0"/>
              <a:t> </a:t>
            </a:r>
            <a:r>
              <a:rPr lang="en-US" dirty="0" err="1" smtClean="0"/>
              <a:t>telefoniert</a:t>
            </a:r>
            <a:r>
              <a:rPr lang="en-US" dirty="0" smtClean="0"/>
              <a:t> </a:t>
            </a:r>
            <a:r>
              <a:rPr lang="en-US" dirty="0" err="1" smtClean="0"/>
              <a:t>habe</a:t>
            </a:r>
            <a:r>
              <a:rPr lang="en-US" dirty="0" smtClean="0"/>
              <a:t>, </a:t>
            </a:r>
            <a:r>
              <a:rPr lang="en-US" dirty="0" err="1" smtClean="0"/>
              <a:t>wohnt</a:t>
            </a:r>
            <a:r>
              <a:rPr lang="en-US" dirty="0" smtClean="0"/>
              <a:t> in </a:t>
            </a:r>
            <a:r>
              <a:rPr lang="en-US" dirty="0" err="1" smtClean="0"/>
              <a:t>Moskau</a:t>
            </a:r>
            <a:r>
              <a:rPr lang="en-US" dirty="0" smtClean="0"/>
              <a:t>.</a:t>
            </a:r>
            <a:r>
              <a:rPr lang="ru-RU" dirty="0" smtClean="0"/>
              <a:t>Мой друг, с </a:t>
            </a:r>
            <a:r>
              <a:rPr lang="ru-RU" b="1" dirty="0" smtClean="0">
                <a:solidFill>
                  <a:srgbClr val="FF0000"/>
                </a:solidFill>
              </a:rPr>
              <a:t>которым</a:t>
            </a:r>
            <a:r>
              <a:rPr lang="ru-RU" dirty="0" smtClean="0"/>
              <a:t> я вчера разговаривал по телефону, живет в Москве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en-US" dirty="0" smtClean="0"/>
              <a:t>Die </a:t>
            </a:r>
            <a:r>
              <a:rPr lang="en-US" dirty="0" err="1" smtClean="0"/>
              <a:t>Studentin</a:t>
            </a:r>
            <a:r>
              <a:rPr lang="en-US" dirty="0" smtClean="0"/>
              <a:t>, </a:t>
            </a:r>
            <a:r>
              <a:rPr lang="en-US" dirty="0" err="1" smtClean="0"/>
              <a:t>mit</a:t>
            </a:r>
            <a:r>
              <a:rPr lang="en-US" dirty="0" smtClean="0"/>
              <a:t> </a:t>
            </a:r>
            <a:r>
              <a:rPr lang="en-US" b="1" dirty="0" err="1" smtClean="0">
                <a:solidFill>
                  <a:srgbClr val="FF0000"/>
                </a:solidFill>
              </a:rPr>
              <a:t>welcher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/>
              <a:t>der</a:t>
            </a:r>
            <a:r>
              <a:rPr lang="en-US" dirty="0" smtClean="0"/>
              <a:t> Professor </a:t>
            </a:r>
            <a:r>
              <a:rPr lang="en-US" dirty="0" err="1" smtClean="0"/>
              <a:t>spricht</a:t>
            </a:r>
            <a:r>
              <a:rPr lang="en-US" dirty="0" smtClean="0"/>
              <a:t>, </a:t>
            </a:r>
            <a:r>
              <a:rPr lang="en-US" dirty="0" err="1" smtClean="0"/>
              <a:t>ist</a:t>
            </a:r>
            <a:r>
              <a:rPr lang="en-US" dirty="0" smtClean="0"/>
              <a:t> </a:t>
            </a:r>
            <a:r>
              <a:rPr lang="en-US" dirty="0" err="1" smtClean="0"/>
              <a:t>mir</a:t>
            </a:r>
            <a:r>
              <a:rPr lang="en-US" dirty="0" smtClean="0"/>
              <a:t> </a:t>
            </a:r>
            <a:r>
              <a:rPr lang="en-US" dirty="0" err="1" smtClean="0"/>
              <a:t>nicht</a:t>
            </a:r>
            <a:r>
              <a:rPr lang="en-US" dirty="0" smtClean="0"/>
              <a:t> </a:t>
            </a:r>
            <a:r>
              <a:rPr lang="en-US" dirty="0" err="1" smtClean="0"/>
              <a:t>bekannt</a:t>
            </a:r>
            <a:r>
              <a:rPr lang="en-US" dirty="0" smtClean="0"/>
              <a:t>.</a:t>
            </a:r>
            <a:r>
              <a:rPr lang="ru-RU" dirty="0" smtClean="0"/>
              <a:t>Студентка</a:t>
            </a:r>
            <a:r>
              <a:rPr lang="ru-RU" dirty="0" smtClean="0">
                <a:solidFill>
                  <a:srgbClr val="FF0000"/>
                </a:solidFill>
              </a:rPr>
              <a:t>, с которой </a:t>
            </a:r>
            <a:r>
              <a:rPr lang="ru-RU" dirty="0" smtClean="0"/>
              <a:t>разговаривает профессор, мне не знакома.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de-DE" dirty="0" smtClean="0"/>
              <a:t>Mein neuer Kollege, </a:t>
            </a:r>
            <a:r>
              <a:rPr lang="de-DE" sz="4300" b="1" i="1" dirty="0" smtClean="0"/>
              <a:t>der</a:t>
            </a:r>
            <a:r>
              <a:rPr lang="de-DE" i="1" dirty="0" smtClean="0"/>
              <a:t> aus Berlin kommt</a:t>
            </a:r>
            <a:r>
              <a:rPr lang="de-DE" dirty="0" smtClean="0"/>
              <a:t>, heißt Max. – </a:t>
            </a:r>
            <a:r>
              <a:rPr lang="ru-RU" dirty="0" smtClean="0"/>
              <a:t>Моего нового коллегу, который приехал из Берлина, зовут Макс.</a:t>
            </a:r>
          </a:p>
          <a:p>
            <a:r>
              <a:rPr lang="de-DE" dirty="0" smtClean="0"/>
              <a:t>Ich habe kürzlich den Film gesehen, </a:t>
            </a:r>
            <a:r>
              <a:rPr lang="de-DE" i="1" dirty="0" smtClean="0"/>
              <a:t>von </a:t>
            </a:r>
            <a:r>
              <a:rPr lang="de-DE" sz="4300" b="1" i="1" dirty="0" smtClean="0"/>
              <a:t>dem</a:t>
            </a:r>
            <a:r>
              <a:rPr lang="de-DE" i="1" dirty="0" smtClean="0"/>
              <a:t> du mir erzählst hat</a:t>
            </a:r>
            <a:r>
              <a:rPr lang="de-DE" dirty="0" smtClean="0"/>
              <a:t>. – </a:t>
            </a:r>
            <a:r>
              <a:rPr lang="ru-RU" dirty="0" smtClean="0"/>
              <a:t>Я недавно посмотрел фильм, о котором ты мне рассказывал.</a:t>
            </a:r>
          </a:p>
          <a:p>
            <a:r>
              <a:rPr lang="de-DE" dirty="0" smtClean="0"/>
              <a:t>Meine Oma, </a:t>
            </a:r>
            <a:r>
              <a:rPr lang="de-DE" i="1" dirty="0" smtClean="0"/>
              <a:t>für </a:t>
            </a:r>
            <a:r>
              <a:rPr lang="de-DE" sz="4300" b="1" i="1" dirty="0" smtClean="0"/>
              <a:t>die</a:t>
            </a:r>
            <a:r>
              <a:rPr lang="de-DE" i="1" dirty="0" smtClean="0"/>
              <a:t> ich jetzt sorgen muss</a:t>
            </a:r>
            <a:r>
              <a:rPr lang="de-DE" dirty="0" smtClean="0"/>
              <a:t>, ist schwer krank. – </a:t>
            </a:r>
            <a:r>
              <a:rPr lang="ru-RU" dirty="0" smtClean="0"/>
              <a:t>Моя бабушка, за которой я сейчас должен ухаживать, тяжело больна.</a:t>
            </a:r>
          </a:p>
          <a:p>
            <a:r>
              <a:rPr lang="de-DE" dirty="0" smtClean="0"/>
              <a:t>Der Mann</a:t>
            </a:r>
            <a:r>
              <a:rPr lang="en-US" dirty="0" smtClean="0"/>
              <a:t>, </a:t>
            </a:r>
            <a:r>
              <a:rPr lang="en-US" sz="4300" b="1" dirty="0" err="1" smtClean="0"/>
              <a:t>dessen</a:t>
            </a:r>
            <a:r>
              <a:rPr lang="en-US" dirty="0" smtClean="0"/>
              <a:t> </a:t>
            </a:r>
            <a:r>
              <a:rPr lang="de-DE" i="1" dirty="0" smtClean="0"/>
              <a:t>Kinder mit dem Hund spielen</a:t>
            </a:r>
            <a:r>
              <a:rPr lang="de-DE" dirty="0" smtClean="0"/>
              <a:t>, ist mein Freund Klaus. – </a:t>
            </a:r>
            <a:r>
              <a:rPr lang="ru-RU" dirty="0" smtClean="0"/>
              <a:t>Мужчина, дети которого играют с собакой, – мой друг Клаус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308</Words>
  <Application>Microsoft Office PowerPoint</Application>
  <PresentationFormat>Экран (4:3)</PresentationFormat>
  <Paragraphs>56</Paragraphs>
  <Slides>7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 Определительные придаточные предложения (Attributsätze) </vt:lpstr>
      <vt:lpstr>Слайд 2</vt:lpstr>
      <vt:lpstr>Слайд 3</vt:lpstr>
      <vt:lpstr>Слайд 4</vt:lpstr>
      <vt:lpstr>Склонение относительных  местоимений</vt:lpstr>
      <vt:lpstr>Слайд 6</vt:lpstr>
      <vt:lpstr>Слайд 7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Определительные придаточные предложения (Relativsätze)</dc:title>
  <dc:creator>Яков</dc:creator>
  <cp:lastModifiedBy>Евгения</cp:lastModifiedBy>
  <cp:revision>22</cp:revision>
  <dcterms:created xsi:type="dcterms:W3CDTF">2014-12-04T09:46:36Z</dcterms:created>
  <dcterms:modified xsi:type="dcterms:W3CDTF">2017-10-01T08:45:05Z</dcterms:modified>
</cp:coreProperties>
</file>